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46F6A-2967-8644-9ADC-416AFE155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C3450B-EF91-DE0C-3E79-360C219FC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E3846D-3634-69C0-2C94-8C605BD7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6EC940-FFDC-062D-3AAA-5667CE70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8E679F-179C-60E3-5C87-B3FD113F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65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1CBFA-1011-5D95-287E-E991F120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5CDAC8-93BF-318A-670C-422C3F0DC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E6F937-B59F-D4CA-5174-1066AF2A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CB361B-592E-302F-70F4-9256BE09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43664-E502-DFC6-F8AA-323B88ED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74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24993F-33B5-90A7-F324-D4E336350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818EE9-29CD-0C4A-9486-0580F93AC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93B516-5D85-DB00-3EC8-B15A6DF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30C748-C3BF-B756-2B4B-972A198D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607103-AC80-69C6-17FF-1DBFF467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11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6F9A7-401C-CC39-565E-CB3B4A1A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7FB325-6839-85B6-56F0-7064F672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3AFC41-0EC4-14CB-F904-B26F04BFB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B6E92-5513-DA3C-C607-102FCF40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82F9EA-A9FF-60AF-7CB0-83DABA48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81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AFE8-6847-A440-B7D9-FEA72576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5FC489-74FC-0920-DA31-F44D0FDEB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2E021-DD8C-9F6E-DD6F-E2010E47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942AA-C35E-464C-819D-79C8D17D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C922C-C3FF-1F2C-21DB-A90BBFD9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0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7A1F4-1DB0-728A-F6CF-5B1C4BC0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10A08-DAE6-D27D-63E9-98097290D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FF9BCE-9F4B-559A-9F1B-B8F0875F9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1292B0-A284-C9E8-32EB-2EF4500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B5C66A-56CA-47ED-F720-80595A06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2222ED-9FE1-EE80-D462-D19E5A04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87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B8E67-E9BA-0CC1-4403-B6FD8C41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DAFB51-4432-357B-7F45-FC72AA77C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22ADA3-C435-DD67-4AC1-7015CE93F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8C9C9D-685E-0386-B19E-709AA55E0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179167-38C6-F7C1-795C-BD3A0620D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61E6E9-3BDE-2957-1995-D987E4F3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101C68-9AA2-4C14-DDD6-F5098E55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3E94B5-4E74-23D3-C41D-B126D5AA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12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90A6F-919C-A737-B8D3-4DCBB0DC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F32401-5452-4FCF-6694-EBDFFAA09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E3A764-3B08-1EDB-C73E-C2D17F6B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DDB780-933A-D439-4041-A2DEDA02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09A155-1722-BFAF-5CBF-9BECC14A0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08CF6A-1C3B-9193-6EDE-8CAFE492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414CB6-644A-0FE8-1037-FEA1432B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03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A0FE7-2E06-14B9-552D-AF022961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DFD75-30B2-1463-D90E-6F8E30B6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CF3358-D709-998B-2FED-19B916E88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890213-277E-D41E-7132-677100DB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289901-7C7A-2B65-EE6E-D48A7568B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B0CC45-9C73-196E-76EB-86DBA70C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007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F0644-8361-8742-B3B2-7079269C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761D327-2796-02C2-71A8-B168DEEB8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1CE838-72A9-0A90-5443-82EB269A6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8D3AB5-EDA5-D8C4-9570-8F1BAA30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4065BA-37DE-340E-E6C9-5CE2B4D8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ABC314-43F9-F648-D816-EC6AB848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10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53DB8D-3F31-B3F5-C146-807145CD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CF4ED-111E-5538-9194-0E9D5565D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0324E-690C-BD7A-7A48-581C1D144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3E9583-84E0-43F3-9395-A160D606C9C8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43EB58-60EB-46C4-FD74-37F62A07D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8940B-5A29-C12F-F492-70DEED518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03BB0-1F66-4DE9-A1ED-8A5276D914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16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E45BA22-715B-F69E-9BB0-4AE7FFB8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30" y="1446028"/>
            <a:ext cx="5672770" cy="3345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D9A1B8-0140-009B-FF76-914D97DE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66" y="240105"/>
            <a:ext cx="4297106" cy="25452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DAFC70-6DF4-2AB8-523F-5265DF4DE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66" y="3429000"/>
            <a:ext cx="4380614" cy="258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869E4-4F66-CD0A-985C-FE6BF963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11E70-CE9E-368F-71CC-136157D6F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58210B-3652-FA64-C3EF-EEF2205F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1" y="60511"/>
            <a:ext cx="5312867" cy="3259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C8E93E-ED01-ED25-B691-A31CD34B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451" y="152511"/>
            <a:ext cx="5215349" cy="30763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1BC8EC-5F56-D0C2-2C78-11412F1FA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51" y="3366279"/>
            <a:ext cx="5312867" cy="3272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C8F1D8-255F-B738-D15A-F75978EE2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450" y="3473780"/>
            <a:ext cx="5215350" cy="30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6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远卓 牛</dc:creator>
  <cp:lastModifiedBy>远卓 牛</cp:lastModifiedBy>
  <cp:revision>1</cp:revision>
  <dcterms:created xsi:type="dcterms:W3CDTF">2024-06-13T11:24:20Z</dcterms:created>
  <dcterms:modified xsi:type="dcterms:W3CDTF">2024-06-13T11:26:47Z</dcterms:modified>
</cp:coreProperties>
</file>